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5" r:id="rId2"/>
    <p:sldId id="359" r:id="rId3"/>
    <p:sldId id="334" r:id="rId4"/>
    <p:sldId id="360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322" r:id="rId23"/>
    <p:sldId id="323" r:id="rId24"/>
    <p:sldId id="276" r:id="rId25"/>
    <p:sldId id="277" r:id="rId26"/>
    <p:sldId id="278" r:id="rId27"/>
    <p:sldId id="279" r:id="rId28"/>
    <p:sldId id="280" r:id="rId29"/>
    <p:sldId id="275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5" r:id="rId54"/>
    <p:sldId id="306" r:id="rId55"/>
    <p:sldId id="307" r:id="rId56"/>
    <p:sldId id="308" r:id="rId57"/>
    <p:sldId id="309" r:id="rId58"/>
    <p:sldId id="304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20" r:id="rId69"/>
    <p:sldId id="321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5A6FF-6E20-E8DF-2E3F-73068FD76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7BA800-6745-3D8F-2451-84017EDE6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1A54DC-3E31-4F60-F622-910A7D3A0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832C-C662-4603-9DBA-5EED1EBE91E4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F57B8A-9EFA-5586-7002-3C0B82F1B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B2B083-60C5-AE08-C371-4A5364471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7FC-868A-490F-87D6-1556131CB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37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0C981-ED2E-B375-2E80-B65972F1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D2D33E0-473D-F76C-C540-F72F31000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F9A2E9-EECD-125B-44D2-BE13C440D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832C-C662-4603-9DBA-5EED1EBE91E4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ECEBD2-D34C-B332-DD1E-236A99F8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7CFB2D-021E-00F2-5E95-7098014A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7FC-868A-490F-87D6-1556131CB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78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18EBDF8-F003-B9A6-2475-C73CC2779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B4469D-235C-76DA-F1CE-BE50594C4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5FB839-17C3-4F30-D6CF-E04A3149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832C-C662-4603-9DBA-5EED1EBE91E4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A5BDE0-4F33-5CFE-8372-D9359510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079FA9-A076-F21E-AFC5-4EFB1AAC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7FC-868A-490F-87D6-1556131CB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63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921D40-7B00-09AB-71A8-305C2027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D9977E-2046-438C-63E3-52558B481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EE65D3-2D14-DAB7-6451-EEAA1F5DB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832C-C662-4603-9DBA-5EED1EBE91E4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899B8E-D815-74AB-7800-7FD33D90F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628024-3D63-B9DD-12B2-AB35473C0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7FC-868A-490F-87D6-1556131CB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52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EEDCBC-06C0-A9C1-A3EF-67BE28F8B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B67810-F5C2-10F8-1E88-D217C3E47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4E67BC-766A-523A-6204-98E4E8E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832C-C662-4603-9DBA-5EED1EBE91E4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B2D6FA-44A3-C586-5125-21115F997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51D44E-4753-789D-A161-BE4E84A0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7FC-868A-490F-87D6-1556131CB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2A280-073F-0131-251A-1F23E2645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59032A-0212-9FF5-C8EF-CD160592B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2A52DD-E99C-9E8D-CF40-B085BB2E1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F01B5E-8DB3-E0EC-C308-F995F11D2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832C-C662-4603-9DBA-5EED1EBE91E4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756BD0-5EB5-1F55-9004-98A48237C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5E8A35-F6E9-6ECB-65A6-409636F25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7FC-868A-490F-87D6-1556131CB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00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023FF-4476-19C7-7AB7-FDB39DE3D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A39860-CF9B-4D95-9D25-7E12F31D8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815111B-3BE1-CAF3-0689-DE91A0D04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BC1268D-1B8A-7C13-A680-5FF40839F1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10C34F1-0602-1223-8139-F6E64E1CC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9CE325-FB54-0B17-01A7-E5733BA29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832C-C662-4603-9DBA-5EED1EBE91E4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586542-18D7-CAA3-77C2-B6114700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7C368D5-F291-DFEE-AD11-E38D59E6F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7FC-868A-490F-87D6-1556131CB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2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F941D7-8147-67B9-CB3B-614C9369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4E6105-6AA7-B781-BBCE-36094B15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832C-C662-4603-9DBA-5EED1EBE91E4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B0EAC9-208F-31FF-90B2-E901681C3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6DC9FD-29DB-CDFC-D2E1-F544ACC1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7FC-868A-490F-87D6-1556131CB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45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63B958A-48DC-34FB-73AD-4534AD9F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832C-C662-4603-9DBA-5EED1EBE91E4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3E1314-BB0F-EC63-4425-B5859119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03D482-49E3-E52C-F728-BE5282D1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7FC-868A-490F-87D6-1556131CB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28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CEBE1-C90D-A7A9-286B-314FCB559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0B29A4-477B-747A-E19A-E42EAC64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D2DF119-F783-1E46-6DB7-8C44AD74E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17E2C8-ADB7-334C-9EFA-0F0FBB9E0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832C-C662-4603-9DBA-5EED1EBE91E4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DBB486-AC26-3633-53A2-E3BE5BFF2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644048-05AB-8474-B953-168803FF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7FC-868A-490F-87D6-1556131CB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9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7B7EC-4DFB-374C-8ABD-86DB3A36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7FCB59-4E52-1665-A921-2FD50275E8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70E33F-3E72-6119-8EFF-8B2AC57AA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C8E897-026B-82E0-FB38-45A0845E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832C-C662-4603-9DBA-5EED1EBE91E4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C505FB-6AF8-3D12-434A-5B2ED603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5A97F8-E531-E4B9-AA63-08717C78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7FC-868A-490F-87D6-1556131CB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01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2E6CE9-11CB-5952-37C3-52B8A6F46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ACF62F-F06C-70FA-70CA-7CC90C6E0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BE7BDA-92B3-8DCD-B1C8-EE76FC8A0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3832C-C662-4603-9DBA-5EED1EBE91E4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B3C25D-E7AC-A136-AAC5-A129DBD5C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1F02FE-390D-3A30-FF24-819E54B37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207FC-868A-490F-87D6-1556131CB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60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E81A82-C89D-68EE-B23E-321FE7A0AE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sz="9600" dirty="0">
                <a:latin typeface="Algerian" panose="04020705040A02060702" pitchFamily="82" charset="0"/>
              </a:rPr>
              <a:t>SOUVENIRS…</a:t>
            </a:r>
            <a:br>
              <a:rPr lang="fr-FR" sz="9600" dirty="0">
                <a:latin typeface="Algerian" panose="04020705040A02060702" pitchFamily="82" charset="0"/>
              </a:rPr>
            </a:br>
            <a:endParaRPr lang="fr-FR" sz="9600" dirty="0">
              <a:latin typeface="Algerian" panose="04020705040A02060702" pitchFamily="82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CD786FF-0F01-4105-C39C-C5072A71DD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r-FR" sz="5400" dirty="0">
                <a:latin typeface="Aptos Black" panose="020F0502020204030204" pitchFamily="34" charset="0"/>
              </a:rPr>
              <a:t>… Que les moins de 20 Ans,</a:t>
            </a:r>
          </a:p>
          <a:p>
            <a:r>
              <a:rPr lang="fr-FR" sz="5400" dirty="0">
                <a:latin typeface="Aptos Black" panose="020F0502020204030204" pitchFamily="34" charset="0"/>
              </a:rPr>
              <a:t> ne peuvent pas connaître</a:t>
            </a:r>
          </a:p>
        </p:txBody>
      </p:sp>
    </p:spTree>
    <p:extLst>
      <p:ext uri="{BB962C8B-B14F-4D97-AF65-F5344CB8AC3E}">
        <p14:creationId xmlns:p14="http://schemas.microsoft.com/office/powerpoint/2010/main" val="146381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005">
            <a:extLst>
              <a:ext uri="{FF2B5EF4-FFF2-40B4-BE49-F238E27FC236}">
                <a16:creationId xmlns:a16="http://schemas.microsoft.com/office/drawing/2014/main" id="{041BA5E3-8262-622F-80D2-9CCCE48398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53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006">
            <a:extLst>
              <a:ext uri="{FF2B5EF4-FFF2-40B4-BE49-F238E27FC236}">
                <a16:creationId xmlns:a16="http://schemas.microsoft.com/office/drawing/2014/main" id="{D34B8839-AB7B-37C9-7318-4AC8E51858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007">
            <a:extLst>
              <a:ext uri="{FF2B5EF4-FFF2-40B4-BE49-F238E27FC236}">
                <a16:creationId xmlns:a16="http://schemas.microsoft.com/office/drawing/2014/main" id="{F60D2E2D-7CA1-5380-C621-D331C0C9CD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1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01">
            <a:extLst>
              <a:ext uri="{FF2B5EF4-FFF2-40B4-BE49-F238E27FC236}">
                <a16:creationId xmlns:a16="http://schemas.microsoft.com/office/drawing/2014/main" id="{2A460FB5-0779-B2DF-C6ED-B0882B2C79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02">
            <a:extLst>
              <a:ext uri="{FF2B5EF4-FFF2-40B4-BE49-F238E27FC236}">
                <a16:creationId xmlns:a16="http://schemas.microsoft.com/office/drawing/2014/main" id="{6E59887E-D594-593B-2085-458B543B31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03">
            <a:extLst>
              <a:ext uri="{FF2B5EF4-FFF2-40B4-BE49-F238E27FC236}">
                <a16:creationId xmlns:a16="http://schemas.microsoft.com/office/drawing/2014/main" id="{3AF8D4D9-A1BC-5CDF-185A-DC70F60B22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3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04">
            <a:extLst>
              <a:ext uri="{FF2B5EF4-FFF2-40B4-BE49-F238E27FC236}">
                <a16:creationId xmlns:a16="http://schemas.microsoft.com/office/drawing/2014/main" id="{10E894AB-4C0E-4E18-0D82-7782E1F05A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1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05">
            <a:extLst>
              <a:ext uri="{FF2B5EF4-FFF2-40B4-BE49-F238E27FC236}">
                <a16:creationId xmlns:a16="http://schemas.microsoft.com/office/drawing/2014/main" id="{B3DBB027-1B01-5F8B-67E2-7006FD7AC8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06">
            <a:extLst>
              <a:ext uri="{FF2B5EF4-FFF2-40B4-BE49-F238E27FC236}">
                <a16:creationId xmlns:a16="http://schemas.microsoft.com/office/drawing/2014/main" id="{424D4A7C-2564-74DA-FA06-7067A1EB5E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07">
            <a:extLst>
              <a:ext uri="{FF2B5EF4-FFF2-40B4-BE49-F238E27FC236}">
                <a16:creationId xmlns:a16="http://schemas.microsoft.com/office/drawing/2014/main" id="{7A15C789-50AC-90FC-1464-868A9F2BE4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7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56BB2D-9D87-2F61-83C5-72E552836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2CB0006-0A95-D3DA-ED56-9DB152C39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2" y="276771"/>
            <a:ext cx="9576619" cy="6581229"/>
          </a:xfrm>
        </p:spPr>
      </p:pic>
    </p:spTree>
    <p:extLst>
      <p:ext uri="{BB962C8B-B14F-4D97-AF65-F5344CB8AC3E}">
        <p14:creationId xmlns:p14="http://schemas.microsoft.com/office/powerpoint/2010/main" val="59081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08">
            <a:extLst>
              <a:ext uri="{FF2B5EF4-FFF2-40B4-BE49-F238E27FC236}">
                <a16:creationId xmlns:a16="http://schemas.microsoft.com/office/drawing/2014/main" id="{01A2524B-508A-152F-AAA9-5BD2999949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2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09">
            <a:extLst>
              <a:ext uri="{FF2B5EF4-FFF2-40B4-BE49-F238E27FC236}">
                <a16:creationId xmlns:a16="http://schemas.microsoft.com/office/drawing/2014/main" id="{20BB8778-27F6-AD6F-4EFB-38C2C601B0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6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07">
            <a:extLst>
              <a:ext uri="{FF2B5EF4-FFF2-40B4-BE49-F238E27FC236}">
                <a16:creationId xmlns:a16="http://schemas.microsoft.com/office/drawing/2014/main" id="{B25C7F08-8245-9324-F6E0-ECDD784974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4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08">
            <a:extLst>
              <a:ext uri="{FF2B5EF4-FFF2-40B4-BE49-F238E27FC236}">
                <a16:creationId xmlns:a16="http://schemas.microsoft.com/office/drawing/2014/main" id="{8E55DB29-2C68-E499-352C-40CA7E1634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6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11">
            <a:extLst>
              <a:ext uri="{FF2B5EF4-FFF2-40B4-BE49-F238E27FC236}">
                <a16:creationId xmlns:a16="http://schemas.microsoft.com/office/drawing/2014/main" id="{4E371419-57B4-7BD6-79DE-B01DF7B61B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5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12">
            <a:extLst>
              <a:ext uri="{FF2B5EF4-FFF2-40B4-BE49-F238E27FC236}">
                <a16:creationId xmlns:a16="http://schemas.microsoft.com/office/drawing/2014/main" id="{A8B0B4DF-38C2-DC93-2ACA-C2B1CED017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13">
            <a:extLst>
              <a:ext uri="{FF2B5EF4-FFF2-40B4-BE49-F238E27FC236}">
                <a16:creationId xmlns:a16="http://schemas.microsoft.com/office/drawing/2014/main" id="{1CA66DD2-8288-40A3-8B79-AEC2E53D59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5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14">
            <a:extLst>
              <a:ext uri="{FF2B5EF4-FFF2-40B4-BE49-F238E27FC236}">
                <a16:creationId xmlns:a16="http://schemas.microsoft.com/office/drawing/2014/main" id="{C1F2DCB6-BC12-458C-DC9B-084D83C613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8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15">
            <a:extLst>
              <a:ext uri="{FF2B5EF4-FFF2-40B4-BE49-F238E27FC236}">
                <a16:creationId xmlns:a16="http://schemas.microsoft.com/office/drawing/2014/main" id="{50254B3E-4802-FBD0-B387-E474F9E1FE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6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10">
            <a:extLst>
              <a:ext uri="{FF2B5EF4-FFF2-40B4-BE49-F238E27FC236}">
                <a16:creationId xmlns:a16="http://schemas.microsoft.com/office/drawing/2014/main" id="{0EDBE3DD-70EF-B6A4-F58C-A1521A8785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4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BFD0A7-F387-13BE-A80A-A93AF9262B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47A7AD-492D-94F9-DFA3-821E90EDE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habits, personne, homme, plein air&#10;&#10;Description générée automatiquement">
            <a:extLst>
              <a:ext uri="{FF2B5EF4-FFF2-40B4-BE49-F238E27FC236}">
                <a16:creationId xmlns:a16="http://schemas.microsoft.com/office/drawing/2014/main" id="{9605A2B6-153E-33D0-98AB-D0AE6FF57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1" y="0"/>
            <a:ext cx="10950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16">
            <a:extLst>
              <a:ext uri="{FF2B5EF4-FFF2-40B4-BE49-F238E27FC236}">
                <a16:creationId xmlns:a16="http://schemas.microsoft.com/office/drawing/2014/main" id="{9218C626-232F-98CC-95CF-D6EB946FE7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7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17">
            <a:extLst>
              <a:ext uri="{FF2B5EF4-FFF2-40B4-BE49-F238E27FC236}">
                <a16:creationId xmlns:a16="http://schemas.microsoft.com/office/drawing/2014/main" id="{1C1F0689-C34D-798C-C60B-AF28FC80B4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5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18">
            <a:extLst>
              <a:ext uri="{FF2B5EF4-FFF2-40B4-BE49-F238E27FC236}">
                <a16:creationId xmlns:a16="http://schemas.microsoft.com/office/drawing/2014/main" id="{17D0C5A5-1D18-6AA1-033A-88E697B06F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3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19">
            <a:extLst>
              <a:ext uri="{FF2B5EF4-FFF2-40B4-BE49-F238E27FC236}">
                <a16:creationId xmlns:a16="http://schemas.microsoft.com/office/drawing/2014/main" id="{2017278B-2FA2-B861-470E-7C13A65786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6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20">
            <a:extLst>
              <a:ext uri="{FF2B5EF4-FFF2-40B4-BE49-F238E27FC236}">
                <a16:creationId xmlns:a16="http://schemas.microsoft.com/office/drawing/2014/main" id="{65FB3C9A-282C-3D76-E110-7119FAD490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3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21">
            <a:extLst>
              <a:ext uri="{FF2B5EF4-FFF2-40B4-BE49-F238E27FC236}">
                <a16:creationId xmlns:a16="http://schemas.microsoft.com/office/drawing/2014/main" id="{332D3FB3-E0C3-30E4-AC9C-5637C70F64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6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22">
            <a:extLst>
              <a:ext uri="{FF2B5EF4-FFF2-40B4-BE49-F238E27FC236}">
                <a16:creationId xmlns:a16="http://schemas.microsoft.com/office/drawing/2014/main" id="{ACF3FF1F-C96E-F9E5-F159-195E830F32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0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23">
            <a:extLst>
              <a:ext uri="{FF2B5EF4-FFF2-40B4-BE49-F238E27FC236}">
                <a16:creationId xmlns:a16="http://schemas.microsoft.com/office/drawing/2014/main" id="{686CA5E2-C4E2-AB00-A492-883390548C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5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24">
            <a:extLst>
              <a:ext uri="{FF2B5EF4-FFF2-40B4-BE49-F238E27FC236}">
                <a16:creationId xmlns:a16="http://schemas.microsoft.com/office/drawing/2014/main" id="{8642C4EB-228F-CD47-71F2-79F6AD6883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67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25">
            <a:extLst>
              <a:ext uri="{FF2B5EF4-FFF2-40B4-BE49-F238E27FC236}">
                <a16:creationId xmlns:a16="http://schemas.microsoft.com/office/drawing/2014/main" id="{B1406CC1-BE70-CED8-99BB-0C985BD41A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7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67508C-C717-431E-B7CB-6599F1A07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94968"/>
            <a:ext cx="12039600" cy="3539613"/>
          </a:xfrm>
        </p:spPr>
        <p:txBody>
          <a:bodyPr>
            <a:normAutofit/>
          </a:bodyPr>
          <a:lstStyle/>
          <a:p>
            <a:r>
              <a:rPr lang="fr-FR" sz="8800" dirty="0">
                <a:latin typeface="Algerian" panose="04020705040A02060702" pitchFamily="82" charset="0"/>
              </a:rPr>
              <a:t>Souvenirs…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D41A49-B662-CACB-904C-DB666F9DE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348" y="2894116"/>
            <a:ext cx="9144000" cy="1655762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     </a:t>
            </a:r>
          </a:p>
        </p:txBody>
      </p:sp>
      <p:pic>
        <p:nvPicPr>
          <p:cNvPr id="5" name="Image 4" descr="Une image contenant personne, habits, plein air, homme&#10;&#10;Description générée automatiquement">
            <a:extLst>
              <a:ext uri="{FF2B5EF4-FFF2-40B4-BE49-F238E27FC236}">
                <a16:creationId xmlns:a16="http://schemas.microsoft.com/office/drawing/2014/main" id="{BED80CF4-3D36-9429-4551-D84C72E2C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55" y="647066"/>
            <a:ext cx="7418490" cy="5563868"/>
          </a:xfrm>
          <a:prstGeom prst="rect">
            <a:avLst/>
          </a:prstGeom>
        </p:spPr>
      </p:pic>
      <p:pic>
        <p:nvPicPr>
          <p:cNvPr id="7" name="Image 6" descr="Une image contenant habits, chaussures, personne, plein air&#10;&#10;Description générée automatiquement">
            <a:extLst>
              <a:ext uri="{FF2B5EF4-FFF2-40B4-BE49-F238E27FC236}">
                <a16:creationId xmlns:a16="http://schemas.microsoft.com/office/drawing/2014/main" id="{3D327240-D866-4C6C-D681-000CE95CD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Image 8" descr="Une image contenant habits, personne, plein air, véhicule&#10;&#10;Description générée automatiquement">
            <a:extLst>
              <a:ext uri="{FF2B5EF4-FFF2-40B4-BE49-F238E27FC236}">
                <a16:creationId xmlns:a16="http://schemas.microsoft.com/office/drawing/2014/main" id="{B3C80639-DE44-B193-4BBB-D749331FD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9" y="0"/>
            <a:ext cx="10821302" cy="6858000"/>
          </a:xfrm>
          <a:prstGeom prst="rect">
            <a:avLst/>
          </a:prstGeom>
        </p:spPr>
      </p:pic>
      <p:pic>
        <p:nvPicPr>
          <p:cNvPr id="11" name="Image 10" descr="Une image contenant véhicule, plein air, Véhicule terrestre, Porte de véhicule&#10;&#10;Description générée automatiquement">
            <a:extLst>
              <a:ext uri="{FF2B5EF4-FFF2-40B4-BE49-F238E27FC236}">
                <a16:creationId xmlns:a16="http://schemas.microsoft.com/office/drawing/2014/main" id="{4F7B1042-6A3C-2D53-0E73-C02002B15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51" y="0"/>
            <a:ext cx="10571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26">
            <a:extLst>
              <a:ext uri="{FF2B5EF4-FFF2-40B4-BE49-F238E27FC236}">
                <a16:creationId xmlns:a16="http://schemas.microsoft.com/office/drawing/2014/main" id="{266E902C-A19B-7DBF-E1EC-1C41E59475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0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27">
            <a:extLst>
              <a:ext uri="{FF2B5EF4-FFF2-40B4-BE49-F238E27FC236}">
                <a16:creationId xmlns:a16="http://schemas.microsoft.com/office/drawing/2014/main" id="{0D8F87A2-1A66-AA46-39AE-68C668ACAC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2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28">
            <a:extLst>
              <a:ext uri="{FF2B5EF4-FFF2-40B4-BE49-F238E27FC236}">
                <a16:creationId xmlns:a16="http://schemas.microsoft.com/office/drawing/2014/main" id="{4A13FAF6-A029-AC09-E54F-E18A704CA4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09 029">
            <a:extLst>
              <a:ext uri="{FF2B5EF4-FFF2-40B4-BE49-F238E27FC236}">
                <a16:creationId xmlns:a16="http://schemas.microsoft.com/office/drawing/2014/main" id="{6F43030C-A8C9-3B47-989A-CCC47F4005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2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0 001">
            <a:extLst>
              <a:ext uri="{FF2B5EF4-FFF2-40B4-BE49-F238E27FC236}">
                <a16:creationId xmlns:a16="http://schemas.microsoft.com/office/drawing/2014/main" id="{AFB022A2-6CCE-98E1-CC22-832071BD97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6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0 002">
            <a:extLst>
              <a:ext uri="{FF2B5EF4-FFF2-40B4-BE49-F238E27FC236}">
                <a16:creationId xmlns:a16="http://schemas.microsoft.com/office/drawing/2014/main" id="{4FE51E5F-5733-1741-97C4-39E9470D7B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3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0 003">
            <a:extLst>
              <a:ext uri="{FF2B5EF4-FFF2-40B4-BE49-F238E27FC236}">
                <a16:creationId xmlns:a16="http://schemas.microsoft.com/office/drawing/2014/main" id="{5F67F048-B7CC-6134-D23F-7B04FE7442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2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0 004">
            <a:extLst>
              <a:ext uri="{FF2B5EF4-FFF2-40B4-BE49-F238E27FC236}">
                <a16:creationId xmlns:a16="http://schemas.microsoft.com/office/drawing/2014/main" id="{590142CB-E19E-0CD1-5DAF-A07B44CA56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4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0 005">
            <a:extLst>
              <a:ext uri="{FF2B5EF4-FFF2-40B4-BE49-F238E27FC236}">
                <a16:creationId xmlns:a16="http://schemas.microsoft.com/office/drawing/2014/main" id="{F601C519-88E2-66AD-9755-0A9B007AF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3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0 006">
            <a:extLst>
              <a:ext uri="{FF2B5EF4-FFF2-40B4-BE49-F238E27FC236}">
                <a16:creationId xmlns:a16="http://schemas.microsoft.com/office/drawing/2014/main" id="{542D1740-34D0-0E53-A2E5-C64B09AEF7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9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04">
            <a:extLst>
              <a:ext uri="{FF2B5EF4-FFF2-40B4-BE49-F238E27FC236}">
                <a16:creationId xmlns:a16="http://schemas.microsoft.com/office/drawing/2014/main" id="{29831E80-06A6-DDFB-57E1-961903D28C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Image 3" descr="Une image contenant plein air, véhicule, Véhicule terrestre, habits&#10;&#10;Description générée automatiquement">
            <a:extLst>
              <a:ext uri="{FF2B5EF4-FFF2-40B4-BE49-F238E27FC236}">
                <a16:creationId xmlns:a16="http://schemas.microsoft.com/office/drawing/2014/main" id="{60D2ACAB-01A0-C25E-2AD8-6BD6F8845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51" y="0"/>
            <a:ext cx="10571098" cy="6858000"/>
          </a:xfrm>
          <a:prstGeom prst="rect">
            <a:avLst/>
          </a:prstGeom>
        </p:spPr>
      </p:pic>
      <p:pic>
        <p:nvPicPr>
          <p:cNvPr id="6" name="Image 5" descr="Une image contenant habits, personne, homme, plein air&#10;&#10;Description générée automatiquement">
            <a:extLst>
              <a:ext uri="{FF2B5EF4-FFF2-40B4-BE49-F238E27FC236}">
                <a16:creationId xmlns:a16="http://schemas.microsoft.com/office/drawing/2014/main" id="{55135169-68DF-7549-3BCA-DA4BA5A56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1" y="0"/>
            <a:ext cx="10950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3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01">
            <a:extLst>
              <a:ext uri="{FF2B5EF4-FFF2-40B4-BE49-F238E27FC236}">
                <a16:creationId xmlns:a16="http://schemas.microsoft.com/office/drawing/2014/main" id="{A055FA0E-8880-CE59-C074-397C33C311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5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02">
            <a:extLst>
              <a:ext uri="{FF2B5EF4-FFF2-40B4-BE49-F238E27FC236}">
                <a16:creationId xmlns:a16="http://schemas.microsoft.com/office/drawing/2014/main" id="{560CD668-9405-A0CD-8B87-60F71FB1A5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03">
            <a:extLst>
              <a:ext uri="{FF2B5EF4-FFF2-40B4-BE49-F238E27FC236}">
                <a16:creationId xmlns:a16="http://schemas.microsoft.com/office/drawing/2014/main" id="{AF5E7524-B249-977E-B61F-B83C6EFF78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2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05">
            <a:extLst>
              <a:ext uri="{FF2B5EF4-FFF2-40B4-BE49-F238E27FC236}">
                <a16:creationId xmlns:a16="http://schemas.microsoft.com/office/drawing/2014/main" id="{2EDE43A4-6986-9F69-659A-A8B8A3C11F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9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06">
            <a:extLst>
              <a:ext uri="{FF2B5EF4-FFF2-40B4-BE49-F238E27FC236}">
                <a16:creationId xmlns:a16="http://schemas.microsoft.com/office/drawing/2014/main" id="{28D0A842-1AD3-111C-5AC4-FDE780A106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2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07">
            <a:extLst>
              <a:ext uri="{FF2B5EF4-FFF2-40B4-BE49-F238E27FC236}">
                <a16:creationId xmlns:a16="http://schemas.microsoft.com/office/drawing/2014/main" id="{8D56EE9A-EEC0-8D97-17EA-898FE69F1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2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08">
            <a:extLst>
              <a:ext uri="{FF2B5EF4-FFF2-40B4-BE49-F238E27FC236}">
                <a16:creationId xmlns:a16="http://schemas.microsoft.com/office/drawing/2014/main" id="{50700A53-B445-5C41-BFC9-C16C0BB610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09">
            <a:extLst>
              <a:ext uri="{FF2B5EF4-FFF2-40B4-BE49-F238E27FC236}">
                <a16:creationId xmlns:a16="http://schemas.microsoft.com/office/drawing/2014/main" id="{FF58C461-1963-B77F-5056-07FCE9539C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8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04">
            <a:extLst>
              <a:ext uri="{FF2B5EF4-FFF2-40B4-BE49-F238E27FC236}">
                <a16:creationId xmlns:a16="http://schemas.microsoft.com/office/drawing/2014/main" id="{B2A7D81F-E09D-9910-C4CC-A40ACAD7CA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8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10">
            <a:extLst>
              <a:ext uri="{FF2B5EF4-FFF2-40B4-BE49-F238E27FC236}">
                <a16:creationId xmlns:a16="http://schemas.microsoft.com/office/drawing/2014/main" id="{9BEC0A2D-56A8-757F-A379-F6605F860C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0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WhatsApp Image 2025-01-29 à 21.17.09_16e5d3ec">
            <a:extLst>
              <a:ext uri="{FF2B5EF4-FFF2-40B4-BE49-F238E27FC236}">
                <a16:creationId xmlns:a16="http://schemas.microsoft.com/office/drawing/2014/main" id="{C67A63A2-9E1E-E551-F076-82D33EAA9F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3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11">
            <a:extLst>
              <a:ext uri="{FF2B5EF4-FFF2-40B4-BE49-F238E27FC236}">
                <a16:creationId xmlns:a16="http://schemas.microsoft.com/office/drawing/2014/main" id="{AAC8C3EB-B61A-FA6A-0526-774447F2A3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1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12">
            <a:extLst>
              <a:ext uri="{FF2B5EF4-FFF2-40B4-BE49-F238E27FC236}">
                <a16:creationId xmlns:a16="http://schemas.microsoft.com/office/drawing/2014/main" id="{A501ED3B-2C2B-1E66-DA88-032BAF77E9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8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13">
            <a:extLst>
              <a:ext uri="{FF2B5EF4-FFF2-40B4-BE49-F238E27FC236}">
                <a16:creationId xmlns:a16="http://schemas.microsoft.com/office/drawing/2014/main" id="{01C78919-E5BE-9E67-32D3-09832FCF50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4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14">
            <a:extLst>
              <a:ext uri="{FF2B5EF4-FFF2-40B4-BE49-F238E27FC236}">
                <a16:creationId xmlns:a16="http://schemas.microsoft.com/office/drawing/2014/main" id="{C74E4586-E4F6-7BAC-F981-3BF2DEF0C7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6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15">
            <a:extLst>
              <a:ext uri="{FF2B5EF4-FFF2-40B4-BE49-F238E27FC236}">
                <a16:creationId xmlns:a16="http://schemas.microsoft.com/office/drawing/2014/main" id="{F8395061-E86F-0C53-DFAB-46DC3B002B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5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16">
            <a:extLst>
              <a:ext uri="{FF2B5EF4-FFF2-40B4-BE49-F238E27FC236}">
                <a16:creationId xmlns:a16="http://schemas.microsoft.com/office/drawing/2014/main" id="{52B657B2-4B6F-CA40-C6C9-00D533F213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rs fleuris 2011 017">
            <a:extLst>
              <a:ext uri="{FF2B5EF4-FFF2-40B4-BE49-F238E27FC236}">
                <a16:creationId xmlns:a16="http://schemas.microsoft.com/office/drawing/2014/main" id="{31EC5DA7-2F60-63AE-932B-3E14A564C7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4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03">
            <a:extLst>
              <a:ext uri="{FF2B5EF4-FFF2-40B4-BE49-F238E27FC236}">
                <a16:creationId xmlns:a16="http://schemas.microsoft.com/office/drawing/2014/main" id="{A30F6842-CF04-3538-3591-17FF20369E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05">
            <a:extLst>
              <a:ext uri="{FF2B5EF4-FFF2-40B4-BE49-F238E27FC236}">
                <a16:creationId xmlns:a16="http://schemas.microsoft.com/office/drawing/2014/main" id="{27C78A34-1C12-7F2A-AD47-BED9C16A1B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06">
            <a:extLst>
              <a:ext uri="{FF2B5EF4-FFF2-40B4-BE49-F238E27FC236}">
                <a16:creationId xmlns:a16="http://schemas.microsoft.com/office/drawing/2014/main" id="{1BDFC871-97F3-AC13-77B6-7251241EB0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7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WhatsApp Image 2025-01-29 à 21.17.10_13eb8d48">
            <a:extLst>
              <a:ext uri="{FF2B5EF4-FFF2-40B4-BE49-F238E27FC236}">
                <a16:creationId xmlns:a16="http://schemas.microsoft.com/office/drawing/2014/main" id="{D3ED3E73-1A24-8415-804F-B6C88102E1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4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09">
            <a:extLst>
              <a:ext uri="{FF2B5EF4-FFF2-40B4-BE49-F238E27FC236}">
                <a16:creationId xmlns:a16="http://schemas.microsoft.com/office/drawing/2014/main" id="{E7728BA1-E7A2-FE68-D548-7A1891F713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0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10">
            <a:extLst>
              <a:ext uri="{FF2B5EF4-FFF2-40B4-BE49-F238E27FC236}">
                <a16:creationId xmlns:a16="http://schemas.microsoft.com/office/drawing/2014/main" id="{39AE0050-5841-D9C3-7D24-2CEDB39323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5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11">
            <a:extLst>
              <a:ext uri="{FF2B5EF4-FFF2-40B4-BE49-F238E27FC236}">
                <a16:creationId xmlns:a16="http://schemas.microsoft.com/office/drawing/2014/main" id="{E029B71C-F234-0703-4A22-7A4A5952BD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0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12">
            <a:extLst>
              <a:ext uri="{FF2B5EF4-FFF2-40B4-BE49-F238E27FC236}">
                <a16:creationId xmlns:a16="http://schemas.microsoft.com/office/drawing/2014/main" id="{F7D86511-D912-A25E-C182-4127878081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7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13">
            <a:extLst>
              <a:ext uri="{FF2B5EF4-FFF2-40B4-BE49-F238E27FC236}">
                <a16:creationId xmlns:a16="http://schemas.microsoft.com/office/drawing/2014/main" id="{C741CF69-4883-0200-2C44-772E43EAB9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1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14">
            <a:extLst>
              <a:ext uri="{FF2B5EF4-FFF2-40B4-BE49-F238E27FC236}">
                <a16:creationId xmlns:a16="http://schemas.microsoft.com/office/drawing/2014/main" id="{5679BD80-BC6A-193F-214F-96BFD9E706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6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15">
            <a:extLst>
              <a:ext uri="{FF2B5EF4-FFF2-40B4-BE49-F238E27FC236}">
                <a16:creationId xmlns:a16="http://schemas.microsoft.com/office/drawing/2014/main" id="{5E135C71-9A2E-5914-DE6E-50E640A34B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1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16">
            <a:extLst>
              <a:ext uri="{FF2B5EF4-FFF2-40B4-BE49-F238E27FC236}">
                <a16:creationId xmlns:a16="http://schemas.microsoft.com/office/drawing/2014/main" id="{451A1B6D-3DF1-1FB1-3B07-FEBB999F5A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8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17">
            <a:extLst>
              <a:ext uri="{FF2B5EF4-FFF2-40B4-BE49-F238E27FC236}">
                <a16:creationId xmlns:a16="http://schemas.microsoft.com/office/drawing/2014/main" id="{A07C3891-588F-ABF5-6BCF-F35DF5ABFE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8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ure 17 8 2008 018">
            <a:extLst>
              <a:ext uri="{FF2B5EF4-FFF2-40B4-BE49-F238E27FC236}">
                <a16:creationId xmlns:a16="http://schemas.microsoft.com/office/drawing/2014/main" id="{A4E1D62D-B495-7AB0-C64C-2214178EE5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2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WhatsApp Image 2025-01-29 à 21.17.10_7671184c">
            <a:extLst>
              <a:ext uri="{FF2B5EF4-FFF2-40B4-BE49-F238E27FC236}">
                <a16:creationId xmlns:a16="http://schemas.microsoft.com/office/drawing/2014/main" id="{A78D4958-8A73-5CF7-1537-7488F2FE30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WhatsApp Image 2025-01-29 à 21.17.35_134ae56e">
            <a:extLst>
              <a:ext uri="{FF2B5EF4-FFF2-40B4-BE49-F238E27FC236}">
                <a16:creationId xmlns:a16="http://schemas.microsoft.com/office/drawing/2014/main" id="{ED320DAD-C24E-E878-985A-A9D48A4373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6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19</Words>
  <Application>Microsoft Office PowerPoint</Application>
  <PresentationFormat>Grand écran</PresentationFormat>
  <Paragraphs>6</Paragraphs>
  <Slides>79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85" baseType="lpstr">
      <vt:lpstr>Algerian</vt:lpstr>
      <vt:lpstr>Aptos Black</vt:lpstr>
      <vt:lpstr>Arial</vt:lpstr>
      <vt:lpstr>Calibri</vt:lpstr>
      <vt:lpstr>Calibri Light</vt:lpstr>
      <vt:lpstr>Thème Office</vt:lpstr>
      <vt:lpstr>SOUVENIRS… </vt:lpstr>
      <vt:lpstr>Présentation PowerPoint</vt:lpstr>
      <vt:lpstr>Présentation PowerPoint</vt:lpstr>
      <vt:lpstr>Souvenirs…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Portable DR</dc:creator>
  <cp:lastModifiedBy>Portable DR</cp:lastModifiedBy>
  <cp:revision>12</cp:revision>
  <dcterms:created xsi:type="dcterms:W3CDTF">2025-02-06T17:32:33Z</dcterms:created>
  <dcterms:modified xsi:type="dcterms:W3CDTF">2025-02-07T13:01:39Z</dcterms:modified>
</cp:coreProperties>
</file>